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5" r:id="rId3"/>
    <p:sldId id="267" r:id="rId4"/>
    <p:sldId id="269" r:id="rId5"/>
    <p:sldId id="258" r:id="rId6"/>
    <p:sldId id="259" r:id="rId7"/>
    <p:sldId id="257" r:id="rId8"/>
    <p:sldId id="256" r:id="rId9"/>
    <p:sldId id="270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2832" autoAdjust="0"/>
  </p:normalViewPr>
  <p:slideViewPr>
    <p:cSldViewPr>
      <p:cViewPr>
        <p:scale>
          <a:sx n="70" d="100"/>
          <a:sy n="70" d="100"/>
        </p:scale>
        <p:origin x="-1140" y="-30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intri7Ouser\Documents\КЦПОИ\Форум ОДКД\Презентация\O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285772"/>
            <a:ext cx="11228592" cy="63179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0046"/>
            <a:ext cx="97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ЭКСПЕРТНАЯ СЕССИЯ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«Поддержка различных траекторий успешности детей в современном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российском обществе»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7148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Красноярск 2017 год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435769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Карлова Ольга Анатольевна,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доктор философских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наук, профессор, Генеральный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директор Фонда развития Сибири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0" y="0"/>
            <a:ext cx="9144000" cy="857410"/>
            <a:chOff x="0" y="0"/>
            <a:chExt cx="9144000" cy="8574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2214546" y="0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428860" y="181257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Эксперты Форума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 descr="Мария Меркес.jpg"/>
          <p:cNvPicPr>
            <a:picLocks noChangeAspect="1"/>
          </p:cNvPicPr>
          <p:nvPr/>
        </p:nvPicPr>
        <p:blipFill>
          <a:blip r:embed="rId3" cstate="print"/>
          <a:srcRect l="21875" t="5000" r="12500" b="40956"/>
          <a:stretch>
            <a:fillRect/>
          </a:stretch>
        </p:blipFill>
        <p:spPr>
          <a:xfrm>
            <a:off x="6000760" y="1214426"/>
            <a:ext cx="2428892" cy="30003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00760" y="4357698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Миркес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Мария Моисеевна,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кандидат философских наук, доцент СФУ, директор «Школы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антропоники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Рисунок 23" descr="Карлова.jpg"/>
          <p:cNvPicPr>
            <a:picLocks noChangeAspect="1"/>
          </p:cNvPicPr>
          <p:nvPr/>
        </p:nvPicPr>
        <p:blipFill>
          <a:blip r:embed="rId4"/>
          <a:srcRect b="8695"/>
          <a:stretch>
            <a:fillRect/>
          </a:stretch>
        </p:blipFill>
        <p:spPr>
          <a:xfrm>
            <a:off x="357158" y="1214426"/>
            <a:ext cx="2464594" cy="3000396"/>
          </a:xfrm>
          <a:prstGeom prst="rect">
            <a:avLst/>
          </a:prstGeom>
        </p:spPr>
      </p:pic>
      <p:pic>
        <p:nvPicPr>
          <p:cNvPr id="13" name="Рисунок 12" descr="Борисова Н.В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214426"/>
            <a:ext cx="2250298" cy="3000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554" y="435769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Борисова Наталья Владимировна, старший методист  ГБОУ г.Москвы «Школа №518»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428860" y="181257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Эксперты Форума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21482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Коломиец Виктор Александрович,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отдела молодежных инициатив и патриотического воспитания Агентства молодежной политики и реализации программ общественного развития Красноярского края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 descr="Коломи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71550"/>
            <a:ext cx="2428156" cy="3000396"/>
          </a:xfrm>
          <a:prstGeom prst="rect">
            <a:avLst/>
          </a:prstGeom>
        </p:spPr>
      </p:pic>
      <p:pic>
        <p:nvPicPr>
          <p:cNvPr id="12" name="Рисунок 11" descr="Романен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50"/>
            <a:ext cx="2382262" cy="29963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1538" y="42148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Романенко Евгения Александровна,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Директор Детского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дома им. Х.М.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Совмена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Группа 17"/>
          <p:cNvGrpSpPr/>
          <p:nvPr/>
        </p:nvGrpSpPr>
        <p:grpSpPr>
          <a:xfrm>
            <a:off x="0" y="0"/>
            <a:ext cx="9144000" cy="857410"/>
            <a:chOff x="0" y="0"/>
            <a:chExt cx="9144000" cy="85741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2214546" y="0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28860" y="14285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Эксперты Форума 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144000" cy="857410"/>
            <a:chOff x="0" y="0"/>
            <a:chExt cx="9144000" cy="8574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2214546" y="0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428860" y="181257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Эксперты Форума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Осетрова-Ирина-Геннадьевна.jpg"/>
          <p:cNvPicPr>
            <a:picLocks noChangeAspect="1"/>
          </p:cNvPicPr>
          <p:nvPr/>
        </p:nvPicPr>
        <p:blipFill>
          <a:blip r:embed="rId3"/>
          <a:srcRect b="4545"/>
          <a:stretch>
            <a:fillRect/>
          </a:stretch>
        </p:blipFill>
        <p:spPr>
          <a:xfrm>
            <a:off x="285720" y="1142988"/>
            <a:ext cx="2379025" cy="30003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421482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Осетрова Ирина Геннадьевна,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Почетный работник общего образования РФ, заслуженный педагог края,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Директор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МАОУ «Лицей №9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«Лидер»</a:t>
            </a:r>
          </a:p>
        </p:txBody>
      </p:sp>
      <p:pic>
        <p:nvPicPr>
          <p:cNvPr id="18" name="Рисунок 17" descr="Мухгалеева.jpg"/>
          <p:cNvPicPr>
            <a:picLocks noChangeAspect="1"/>
          </p:cNvPicPr>
          <p:nvPr/>
        </p:nvPicPr>
        <p:blipFill>
          <a:blip r:embed="rId4"/>
          <a:srcRect l="21875" r="14375" b="46250"/>
          <a:stretch>
            <a:fillRect/>
          </a:stretch>
        </p:blipFill>
        <p:spPr>
          <a:xfrm>
            <a:off x="3357554" y="1142988"/>
            <a:ext cx="2357454" cy="298146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214678" y="4145340"/>
            <a:ext cx="3000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Мухгалеева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Наталья Евгеньевна, заместитель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руководителя-начальник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отд. развития физической культуры, массового спорта и туризма Главного управления по физической культуре, спорту и туризму администрации г.Красноярска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https://af12.mail.ru/cgi-bin/readmsg?id=15130876750000000791;0;1;1&amp;mode=attachment&amp;email=sergeeva_centrpro24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f12.mail.ru/cgi-bin/readmsg?id=15130876750000000791;0;1;1&amp;mode=attachment&amp;email=sergeeva_centrpro24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cintri7Ouser\Desktop\libak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142988"/>
            <a:ext cx="2143140" cy="310191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286512" y="4286260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Либакова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Наталья Михайловна, доцент кафедры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культурологии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СФУ, кандидат философских наук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ев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296020"/>
            <a:ext cx="2428860" cy="2418980"/>
          </a:xfrm>
          <a:prstGeom prst="rect">
            <a:avLst/>
          </a:prstGeom>
        </p:spPr>
      </p:pic>
      <p:pic>
        <p:nvPicPr>
          <p:cNvPr id="3075" name="Picture 3" descr="C:\Users\InfCentrBook1\Desktop\ЦИСС 2017\ГФ 2017\ФОДД фото тема 4\Одаренные дет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8"/>
            <a:ext cx="3428960" cy="229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InfCentrBook1\Desktop\ЦИСС 2017\ГФ 2017\ФОДД фото тема 4\Одаренные дети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71550"/>
            <a:ext cx="3429024" cy="228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InfCentrBook1\Desktop\ЦИСС 2017\ГФ 2017\ФОДД фото тема 4\Одаренные дети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462396"/>
            <a:ext cx="4000528" cy="225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Прямоугольник 15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57422" y="14285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Типы детской успешности и проблемы ранней диагностики детской одарённости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ев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296020"/>
            <a:ext cx="2428860" cy="2418980"/>
          </a:xfrm>
          <a:prstGeom prst="rect">
            <a:avLst/>
          </a:prstGeom>
        </p:spPr>
      </p:pic>
      <p:pic>
        <p:nvPicPr>
          <p:cNvPr id="4098" name="Picture 2" descr="C:\Users\InfCentrBook1\Desktop\ЦИСС 2017\ГФ 2017\ФОДД фото тема 4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1000112"/>
            <a:ext cx="3214710" cy="227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InfCentrBook1\Desktop\ЦИСС 2017\ГФ 2017\ФОДД фото тема 4\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6"/>
            <a:ext cx="254828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cintri7Ouser\Documents\КЦПОИ\Презентация\Новый точечный рисунок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34" y="3429004"/>
            <a:ext cx="3071834" cy="2065508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12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28860" y="2857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Этическая идентичность и детская одарённость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" name="Picture 1" descr="C:\Users\cintri7Ouser\Documents\КЦПОИ\Форум ОДКД\девочки_фото_суринда\СЕВЕР\DCIM\106CANON\IMG_30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214426"/>
            <a:ext cx="198229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ев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296020"/>
            <a:ext cx="2428860" cy="2418980"/>
          </a:xfrm>
          <a:prstGeom prst="rect">
            <a:avLst/>
          </a:prstGeom>
        </p:spPr>
      </p:pic>
      <p:pic>
        <p:nvPicPr>
          <p:cNvPr id="2050" name="Picture 2" descr="C:\Users\InfCentrBook1\Desktop\ЦИСС 2017\ГФ 2017\ФОДД фото тема 4\фото\фото\4OIHqse-Z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37500"/>
            <a:ext cx="242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InfCentrBook1\Desktop\ЦИСС 2017\ГФ 2017\ФОДД фото тема 4\фото\фото\R2fJ4uZHH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37500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InfCentrBook1\Desktop\ЦИСС 2017\ГФ 2017\ФОДД фото тема 4\фото\фото\6w69Cw2yeP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37500"/>
            <a:ext cx="1820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5984" y="21429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Образовательная организация и детская успешность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8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InfCentrBook1\Desktop\ЦИСС 2017\ГФ 2017\ФОДД фото тема 4\КЦ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6"/>
            <a:ext cx="2036564" cy="233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nfCentrBook1\Desktop\ЦИСС 2017\ГФ 2017\ФОДД фото тема 4\Болсуновская прое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8"/>
            <a:ext cx="269789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nfCentrBook1\Desktop\ЦИСС 2017\ГФ 2017\ФОДД фото тема 4\Болсуновская проект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142988"/>
            <a:ext cx="269789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InfCentrBook1\Desktop\ЦИСС 2017\ГФ 2017\ФОДД фото тема 4\Велохелпер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000264"/>
            <a:ext cx="2667040" cy="17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nfCentrBook1\Desktop\ЦИСС 2017\ГФ 2017\ФОДД фото тема 4\Росток надежд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885" y="2994178"/>
            <a:ext cx="2686126" cy="179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евоч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3296020"/>
            <a:ext cx="2428860" cy="24189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14546" y="0"/>
            <a:ext cx="6929454" cy="8572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28860" y="21429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ОВЗ и детская успешность 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intri7Ouser\Documents\КЦПОИ\Форум ОДКД\Презентация\O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602955"/>
            <a:ext cx="11228592" cy="63179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70"/>
            <a:ext cx="97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ЭКСПЕРТНАЯ СЕССИЯ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«Поддержка различных траекторий успешности детей в современном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российском обществе»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201</Words>
  <Application>Microsoft Office PowerPoint</Application>
  <PresentationFormat>Экран (16:10)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book1</dc:creator>
  <cp:lastModifiedBy>cintri7Ouser</cp:lastModifiedBy>
  <cp:revision>20</cp:revision>
  <dcterms:created xsi:type="dcterms:W3CDTF">2017-12-12T08:17:22Z</dcterms:created>
  <dcterms:modified xsi:type="dcterms:W3CDTF">2017-12-14T04:22:37Z</dcterms:modified>
</cp:coreProperties>
</file>